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6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C1F8-3F1E-4848-8FDC-5FB230F23B4F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A74-6A11-4A76-AD99-0049B5B02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C1F8-3F1E-4848-8FDC-5FB230F23B4F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A74-6A11-4A76-AD99-0049B5B02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C1F8-3F1E-4848-8FDC-5FB230F23B4F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A74-6A11-4A76-AD99-0049B5B02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C1F8-3F1E-4848-8FDC-5FB230F23B4F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A74-6A11-4A76-AD99-0049B5B02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C1F8-3F1E-4848-8FDC-5FB230F23B4F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A74-6A11-4A76-AD99-0049B5B02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C1F8-3F1E-4848-8FDC-5FB230F23B4F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A74-6A11-4A76-AD99-0049B5B02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C1F8-3F1E-4848-8FDC-5FB230F23B4F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A74-6A11-4A76-AD99-0049B5B02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C1F8-3F1E-4848-8FDC-5FB230F23B4F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A74-6A11-4A76-AD99-0049B5B02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C1F8-3F1E-4848-8FDC-5FB230F23B4F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A74-6A11-4A76-AD99-0049B5B02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C1F8-3F1E-4848-8FDC-5FB230F23B4F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A74-6A11-4A76-AD99-0049B5B02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C1F8-3F1E-4848-8FDC-5FB230F23B4F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A74-6A11-4A76-AD99-0049B5B02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7C1F8-3F1E-4848-8FDC-5FB230F23B4F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26A74-6A11-4A76-AD99-0049B5B02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851648" cy="1828800"/>
          </a:xfrm>
        </p:spPr>
        <p:txBody>
          <a:bodyPr/>
          <a:lstStyle/>
          <a:p>
            <a:pPr algn="ctr"/>
            <a:r>
              <a:rPr lang="en-US" b="1" dirty="0" smtClean="0"/>
              <a:t>CREST Research and</a:t>
            </a:r>
            <a:br>
              <a:rPr lang="en-US" b="1" dirty="0" smtClean="0"/>
            </a:br>
            <a:r>
              <a:rPr lang="en-US" b="1" dirty="0" smtClean="0"/>
              <a:t>Teaching Symposium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24864"/>
            <a:ext cx="7854696" cy="13235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April 28, 2012</a:t>
            </a:r>
          </a:p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Milwaukee School of Engineering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"/>
            <a:ext cx="3482668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"/>
            <a:ext cx="2817496" cy="1295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NSF CCLI #1022793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Second year of 3 year grant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Application for renewal of funding in January 2013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Proposal  vs. The Project</a:t>
            </a:r>
          </a:p>
          <a:p>
            <a:endParaRPr lang="en-US" dirty="0"/>
          </a:p>
        </p:txBody>
      </p:sp>
      <p:pic>
        <p:nvPicPr>
          <p:cNvPr id="3074" name="Picture 2" descr="O:\CBM-Staff\Margaret\2. CReST\graphics\NewCrestLogo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57200"/>
            <a:ext cx="4929188" cy="226498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838200" y="457200"/>
            <a:ext cx="7391400" cy="5791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O:\CBM-Staff\Margaret\2. CReST\graphics\crestpart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2700" y="736890"/>
            <a:ext cx="6201100" cy="5206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838200" y="228600"/>
            <a:ext cx="7391400" cy="6019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O:\CBM-Staff\Margaret\2. CReST\graphics\vennDiagram.jpg"/>
          <p:cNvPicPr>
            <a:picLocks noChangeAspect="1" noChangeArrowheads="1"/>
          </p:cNvPicPr>
          <p:nvPr/>
        </p:nvPicPr>
        <p:blipFill>
          <a:blip r:embed="rId3" cstate="print"/>
          <a:srcRect l="1178" t="1356"/>
          <a:stretch>
            <a:fillRect/>
          </a:stretch>
        </p:blipFill>
        <p:spPr bwMode="auto">
          <a:xfrm>
            <a:off x="1447800" y="533400"/>
            <a:ext cx="6391007" cy="5541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O:\CBM-Staff\Margaret\2. CReST\graphics\temp.jpg"/>
          <p:cNvPicPr>
            <a:picLocks noChangeAspect="1" noChangeArrowheads="1"/>
          </p:cNvPicPr>
          <p:nvPr/>
        </p:nvPicPr>
        <p:blipFill>
          <a:blip r:embed="rId3" cstate="print"/>
          <a:srcRect t="1193"/>
          <a:stretch>
            <a:fillRect/>
          </a:stretch>
        </p:blipFill>
        <p:spPr bwMode="auto">
          <a:xfrm>
            <a:off x="1676400" y="228600"/>
            <a:ext cx="5745162" cy="6312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Goals for Educators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Educators will develop and incorporate more active,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student-centered activities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into their classrooms.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Educators will incorporate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more current research findings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into their classrooms.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Goals for Students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Students will be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more reflective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regarding their learning.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Students will better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describe the roll of research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in generating new knowledge.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Students will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participate productively in science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practices and discourse.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Students will become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more confident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 their ability to succeed in a career in science.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 for Educators and Students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Both educators and students will become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active members of a common community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of learners – sharing the excitement of discovery.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140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CREST Research and Teaching Symposium</vt:lpstr>
      <vt:lpstr>Slide 2</vt:lpstr>
      <vt:lpstr>Slide 3</vt:lpstr>
      <vt:lpstr>Slide 4</vt:lpstr>
      <vt:lpstr>Slide 5</vt:lpstr>
      <vt:lpstr>Goals for Educators</vt:lpstr>
      <vt:lpstr>Goals for Students</vt:lpstr>
      <vt:lpstr>Goal for Educators and Students</vt:lpstr>
    </vt:vector>
  </TitlesOfParts>
  <Company>Milwaukee School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CREST Research and Teaching Symposium</dc:title>
  <dc:creator>Administrator</dc:creator>
  <cp:lastModifiedBy>Administrator</cp:lastModifiedBy>
  <cp:revision>27</cp:revision>
  <dcterms:created xsi:type="dcterms:W3CDTF">2012-04-27T16:08:03Z</dcterms:created>
  <dcterms:modified xsi:type="dcterms:W3CDTF">2012-04-28T02:21:24Z</dcterms:modified>
</cp:coreProperties>
</file>