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206473A-C9AE-4977-BF7D-6854C58E9A9C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67BB61-0233-4FD3-8F29-91388986B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Joshua Nord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Lora Rapp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Nathaniel Wanish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Concordia University of Wisconsin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8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Histocompatibility Complex - Class I HLA-A2  and Presentation of HERPES Viral Peptides</a:t>
            </a:r>
            <a:endParaRPr lang="en-US" sz="2800" dirty="0"/>
          </a:p>
        </p:txBody>
      </p:sp>
      <p:pic>
        <p:nvPicPr>
          <p:cNvPr id="6146" name="Picture 2" descr="http://www.ictvdb.rothamsted.ac.uk/Images/Murphy/Herp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429000" cy="2895602"/>
          </a:xfrm>
          <a:prstGeom prst="rect">
            <a:avLst/>
          </a:prstGeom>
          <a:noFill/>
        </p:spPr>
      </p:pic>
      <p:pic>
        <p:nvPicPr>
          <p:cNvPr id="6148" name="Picture 4" descr="http://www.sciencephoto.com/images/showFullWatermarked.html/C0025816-Herpes_virus_infected_cell-SPL.jpg?id=670025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78171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immune system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Cytotoxic T lymphocytes (CTL)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Viral peptide presentation</a:t>
            </a:r>
          </a:p>
          <a:p>
            <a:r>
              <a:rPr lang="en-US" dirty="0" smtClean="0"/>
              <a:t>Major Histocompatibility Complex Class I (MHC)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-structure</a:t>
            </a:r>
          </a:p>
          <a:p>
            <a:r>
              <a:rPr lang="en-US" dirty="0" smtClean="0"/>
              <a:t>Human Herpesvirus-7</a:t>
            </a:r>
          </a:p>
          <a:p>
            <a:endParaRPr lang="en-US" dirty="0"/>
          </a:p>
        </p:txBody>
      </p:sp>
      <p:pic>
        <p:nvPicPr>
          <p:cNvPr id="5" name="Picture 4" descr="MH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505200"/>
            <a:ext cx="2286000" cy="292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/>
          <a:lstStyle/>
          <a:p>
            <a:r>
              <a:rPr lang="en-US" dirty="0" smtClean="0"/>
              <a:t>Class I MHC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83163"/>
          </a:xfrm>
        </p:spPr>
        <p:txBody>
          <a:bodyPr/>
          <a:lstStyle/>
          <a:p>
            <a:r>
              <a:rPr lang="en-US" sz="2400" dirty="0" smtClean="0"/>
              <a:t>Synthesis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HC edi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7162800" cy="4600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5257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Cnx</a:t>
            </a:r>
            <a:r>
              <a:rPr lang="en-US" sz="1400" dirty="0" smtClean="0"/>
              <a:t> = Calnexin</a:t>
            </a:r>
          </a:p>
          <a:p>
            <a:r>
              <a:rPr lang="en-US" sz="1400" dirty="0" smtClean="0"/>
              <a:t>HC = MHC </a:t>
            </a:r>
            <a:r>
              <a:rPr lang="el-GR" sz="1400" dirty="0" smtClean="0"/>
              <a:t>α</a:t>
            </a:r>
            <a:r>
              <a:rPr lang="en-US" sz="1400" dirty="0" smtClean="0"/>
              <a:t>-chain</a:t>
            </a:r>
          </a:p>
          <a:p>
            <a:r>
              <a:rPr lang="en-US" sz="1400" dirty="0" err="1" smtClean="0"/>
              <a:t>Crt</a:t>
            </a:r>
            <a:r>
              <a:rPr lang="en-US" sz="1400" dirty="0" smtClean="0"/>
              <a:t> = Calreticulin</a:t>
            </a:r>
          </a:p>
          <a:p>
            <a:r>
              <a:rPr lang="en-US" sz="1400" dirty="0" err="1" smtClean="0"/>
              <a:t>Tpn</a:t>
            </a:r>
            <a:r>
              <a:rPr lang="en-US" sz="1400" dirty="0" smtClean="0"/>
              <a:t> = Tapasin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/>
          <a:lstStyle/>
          <a:p>
            <a:r>
              <a:rPr lang="en-US" dirty="0" smtClean="0"/>
              <a:t>U21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Down regulation of MHC Class 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629400" cy="370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X-ray crystallization of MHC &amp; U21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Diversion of MHC to lysosomal compartments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Alternate NK cell evasion</a:t>
            </a:r>
            <a:endParaRPr lang="en-US" dirty="0"/>
          </a:p>
        </p:txBody>
      </p:sp>
      <p:pic>
        <p:nvPicPr>
          <p:cNvPr id="2050" name="Picture 2" descr="http://www.med.monash.edu.au/assets/images/biochem/bird-fi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29000"/>
            <a:ext cx="3333750" cy="3219451"/>
          </a:xfrm>
          <a:prstGeom prst="rect">
            <a:avLst/>
          </a:prstGeom>
          <a:noFill/>
        </p:spPr>
      </p:pic>
      <p:pic>
        <p:nvPicPr>
          <p:cNvPr id="2054" name="Picture 6" descr="http://www.makingthemodernworld.org.uk/stories/defiant_modernism/01.ST.02/img/IM.0228_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2286000" cy="263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</a:p>
          <a:p>
            <a:pPr>
              <a:buNone/>
            </a:pPr>
            <a:r>
              <a:rPr lang="en-US" dirty="0" smtClean="0"/>
              <a:t>	- interactions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anchor residues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peptide presentation</a:t>
            </a:r>
            <a:endParaRPr lang="en-US" dirty="0"/>
          </a:p>
        </p:txBody>
      </p:sp>
      <p:pic>
        <p:nvPicPr>
          <p:cNvPr id="5" name="Picture 4" descr="3GSO for pa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47800"/>
            <a:ext cx="3404977" cy="4639884"/>
          </a:xfrm>
          <a:prstGeom prst="rect">
            <a:avLst/>
          </a:prstGeom>
        </p:spPr>
      </p:pic>
      <p:pic>
        <p:nvPicPr>
          <p:cNvPr id="4" name="Picture 3" descr="mcdona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962400"/>
            <a:ext cx="1828800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</TotalTime>
  <Words>77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Major Histocompatibility Complex - Class I HLA-A2  and Presentation of HERPES Viral Peptides</vt:lpstr>
      <vt:lpstr>Big Picture</vt:lpstr>
      <vt:lpstr>Class I MHC Formation</vt:lpstr>
      <vt:lpstr>U21</vt:lpstr>
      <vt:lpstr>The Future</vt:lpstr>
      <vt:lpstr>MHC in the Classroom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Histocompatibility Complex - Class I HLA-A2  and Presentation of HERPES Viral Peptides</dc:title>
  <dc:creator>Lora</dc:creator>
  <cp:lastModifiedBy>Lora</cp:lastModifiedBy>
  <cp:revision>20</cp:revision>
  <dcterms:created xsi:type="dcterms:W3CDTF">2011-04-28T23:48:57Z</dcterms:created>
  <dcterms:modified xsi:type="dcterms:W3CDTF">2011-04-30T05:56:25Z</dcterms:modified>
</cp:coreProperties>
</file>